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0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034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87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30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80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8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0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88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5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99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71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0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C9568-FE35-48C1-868F-E5ECA70978A1}" type="datetimeFigureOut">
              <a:rPr lang="ru-RU" smtClean="0"/>
              <a:pPr/>
              <a:t>04.04.2023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82CFC-F57A-4315-9DF5-1663849E5E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0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210080" y="1128616"/>
            <a:ext cx="74919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Телефоны «</a:t>
            </a: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горячей линии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»</a:t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в Краснодарском крае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Segoe UI Semilight" panose="020B0402040204020203" pitchFamily="34" charset="0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340052" y="3130192"/>
            <a:ext cx="9236697" cy="2743200"/>
            <a:chOff x="273377" y="3082567"/>
            <a:chExt cx="9236697" cy="2743200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273377" y="3082567"/>
              <a:ext cx="2950590" cy="27432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414074" y="3082567"/>
              <a:ext cx="2950590" cy="2743200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6559484" y="3082567"/>
              <a:ext cx="2950590" cy="274320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367644" y="3157979"/>
              <a:ext cx="2762055" cy="2582945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508341" y="3157979"/>
              <a:ext cx="2762055" cy="2582945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653751" y="3157978"/>
              <a:ext cx="2762055" cy="2582945"/>
            </a:xfrm>
            <a:prstGeom prst="roundRect">
              <a:avLst/>
            </a:prstGeom>
            <a:noFill/>
            <a:ln w="12700">
              <a:solidFill>
                <a:schemeClr val="bg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8" name="Группа 27"/>
            <p:cNvGrpSpPr/>
            <p:nvPr/>
          </p:nvGrpSpPr>
          <p:grpSpPr>
            <a:xfrm>
              <a:off x="509046" y="4315513"/>
              <a:ext cx="2479249" cy="433633"/>
              <a:chOff x="509046" y="4336330"/>
              <a:chExt cx="2479249" cy="433633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 flipV="1">
                <a:off x="509046" y="4336330"/>
                <a:ext cx="2479249" cy="18854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flipV="1">
                <a:off x="509046" y="4751110"/>
                <a:ext cx="2479249" cy="18853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Группа 28"/>
            <p:cNvGrpSpPr/>
            <p:nvPr/>
          </p:nvGrpSpPr>
          <p:grpSpPr>
            <a:xfrm>
              <a:off x="3649743" y="4317477"/>
              <a:ext cx="2479249" cy="433633"/>
              <a:chOff x="509046" y="4336330"/>
              <a:chExt cx="2479249" cy="433633"/>
            </a:xfrm>
          </p:grpSpPr>
          <p:cxnSp>
            <p:nvCxnSpPr>
              <p:cNvPr id="30" name="Прямая соединительная линия 29"/>
              <p:cNvCxnSpPr/>
              <p:nvPr/>
            </p:nvCxnSpPr>
            <p:spPr>
              <a:xfrm flipV="1">
                <a:off x="509046" y="4336330"/>
                <a:ext cx="2479249" cy="18854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flipV="1">
                <a:off x="509046" y="4751110"/>
                <a:ext cx="2479249" cy="18853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Группа 31"/>
            <p:cNvGrpSpPr/>
            <p:nvPr/>
          </p:nvGrpSpPr>
          <p:grpSpPr>
            <a:xfrm>
              <a:off x="6795153" y="4315513"/>
              <a:ext cx="2479249" cy="433633"/>
              <a:chOff x="509046" y="4336330"/>
              <a:chExt cx="2479249" cy="433633"/>
            </a:xfrm>
          </p:grpSpPr>
          <p:cxnSp>
            <p:nvCxnSpPr>
              <p:cNvPr id="33" name="Прямая соединительная линия 32"/>
              <p:cNvCxnSpPr/>
              <p:nvPr/>
            </p:nvCxnSpPr>
            <p:spPr>
              <a:xfrm flipV="1">
                <a:off x="509046" y="4336330"/>
                <a:ext cx="2479249" cy="18854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flipV="1">
                <a:off x="509046" y="4751110"/>
                <a:ext cx="2479249" cy="18853"/>
              </a:xfrm>
              <a:prstGeom prst="line">
                <a:avLst/>
              </a:prstGeom>
              <a:ln w="12700">
                <a:solidFill>
                  <a:schemeClr val="bg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4067" y="3335451"/>
              <a:ext cx="2389206" cy="1196879"/>
            </a:xfrm>
            <a:prstGeom prst="rect">
              <a:avLst/>
            </a:prstGeom>
          </p:spPr>
        </p:pic>
        <p:pic>
          <p:nvPicPr>
            <p:cNvPr id="40" name="Рисунок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90690" y="3356446"/>
              <a:ext cx="2572250" cy="1154887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3684550" y="3472465"/>
              <a:ext cx="240963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dirty="0" smtClean="0">
                  <a:solidFill>
                    <a:schemeClr val="bg2">
                      <a:lumMod val="25000"/>
                    </a:schemeClr>
                  </a:solidFill>
                  <a:latin typeface="Segoe Print" panose="02000600000000000000" pitchFamily="2" charset="0"/>
                  <a:ea typeface="Dotum" panose="020B0600000101010101" pitchFamily="34" charset="-127"/>
                </a:rPr>
                <a:t>Телефон доверия</a:t>
              </a:r>
              <a:br>
                <a:rPr lang="ru-RU" sz="2000" dirty="0" smtClean="0">
                  <a:solidFill>
                    <a:schemeClr val="bg2">
                      <a:lumMod val="25000"/>
                    </a:schemeClr>
                  </a:solidFill>
                  <a:latin typeface="Segoe Print" panose="02000600000000000000" pitchFamily="2" charset="0"/>
                  <a:ea typeface="Dotum" panose="020B0600000101010101" pitchFamily="34" charset="-127"/>
                </a:rPr>
              </a:br>
              <a:r>
                <a:rPr lang="ru-RU" sz="2000" dirty="0" smtClean="0">
                  <a:solidFill>
                    <a:schemeClr val="bg2">
                      <a:lumMod val="25000"/>
                    </a:schemeClr>
                  </a:solidFill>
                  <a:latin typeface="Segoe Print" panose="02000600000000000000" pitchFamily="2" charset="0"/>
                  <a:ea typeface="Dotum" panose="020B0600000101010101" pitchFamily="34" charset="-127"/>
                </a:rPr>
                <a:t>ГИА</a:t>
              </a:r>
              <a:endParaRPr lang="ru-RU" sz="2000" dirty="0">
                <a:solidFill>
                  <a:schemeClr val="bg2">
                    <a:lumMod val="25000"/>
                  </a:schemeClr>
                </a:solidFill>
                <a:latin typeface="Segoe Print" panose="02000600000000000000" pitchFamily="2" charset="0"/>
                <a:ea typeface="Dotum" panose="020B0600000101010101" pitchFamily="34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31643" y="4270720"/>
              <a:ext cx="26340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rgbClr val="303030"/>
                  </a:solidFill>
                </a:rPr>
                <a:t>8(918)069-65-86</a:t>
              </a:r>
              <a:endParaRPr lang="ru-RU" sz="2800" dirty="0">
                <a:solidFill>
                  <a:srgbClr val="30303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717750" y="4282675"/>
              <a:ext cx="26340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rgbClr val="303030"/>
                  </a:solidFill>
                </a:rPr>
                <a:t>8(918)189-99-02</a:t>
              </a:r>
              <a:endParaRPr lang="ru-RU" sz="2800" dirty="0">
                <a:solidFill>
                  <a:srgbClr val="30303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572340" y="4270720"/>
              <a:ext cx="263405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solidFill>
                    <a:srgbClr val="303030"/>
                  </a:solidFill>
                </a:rPr>
                <a:t>8(918)085-63-68</a:t>
              </a:r>
              <a:endParaRPr lang="ru-RU" sz="2800" dirty="0">
                <a:solidFill>
                  <a:srgbClr val="30303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16668" y="4824558"/>
              <a:ext cx="22640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Вопросы организации и проведения </a:t>
              </a:r>
              <a:b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</a:br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ОГЭ и ГВЭ-9</a:t>
              </a:r>
              <a:endPara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902775" y="4793940"/>
              <a:ext cx="226400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Вопросы организации и проведения </a:t>
              </a:r>
              <a:b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</a:br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ЕГЭ и ГВЭ-11</a:t>
              </a:r>
              <a:endPara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572340" y="4811981"/>
              <a:ext cx="26340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О фактах нарушения</a:t>
              </a:r>
              <a:b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</a:br>
              <a:r>
                <a:rPr lang="ru-RU" sz="1600" dirty="0" smtClean="0">
                  <a:latin typeface="Segoe UI Semilight" panose="020B0402040204020203" pitchFamily="34" charset="0"/>
                  <a:cs typeface="Segoe UI Semilight" panose="020B0402040204020203" pitchFamily="34" charset="0"/>
                </a:rPr>
                <a:t>порядка при организации и проведении ГИА</a:t>
              </a:r>
              <a:endPara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075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210080" y="506174"/>
            <a:ext cx="74919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Телефоны «</a:t>
            </a:r>
            <a:r>
              <a:rPr lang="ru-RU" sz="4800" b="1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горячей линии</a:t>
            </a:r>
            <a: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»</a:t>
            </a:r>
            <a:br>
              <a:rPr lang="ru-RU" sz="44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в Краснодарском крае</a:t>
            </a:r>
            <a:endParaRPr lang="ru-RU" sz="4000" dirty="0">
              <a:solidFill>
                <a:schemeClr val="bg2">
                  <a:lumMod val="25000"/>
                </a:schemeClr>
              </a:solidFill>
              <a:latin typeface="Segoe UI Semilight" panose="020B0402040204020203" pitchFamily="34" charset="0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4558351"/>
            <a:ext cx="9906000" cy="229964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 rot="10800000">
            <a:off x="4422648" y="4558351"/>
            <a:ext cx="1060704" cy="453076"/>
          </a:xfrm>
          <a:prstGeom prst="triangl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/>
          <p:cNvGrpSpPr/>
          <p:nvPr/>
        </p:nvGrpSpPr>
        <p:grpSpPr>
          <a:xfrm>
            <a:off x="989033" y="2443714"/>
            <a:ext cx="2854589" cy="1015663"/>
            <a:chOff x="4977354" y="2740268"/>
            <a:chExt cx="2854589" cy="1015663"/>
          </a:xfrm>
        </p:grpSpPr>
        <p:pic>
          <p:nvPicPr>
            <p:cNvPr id="37" name="Picture 14" descr="Картинки по запросу гиа-9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5146"/>
            <a:stretch/>
          </p:blipFill>
          <p:spPr bwMode="auto">
            <a:xfrm>
              <a:off x="4977354" y="2911000"/>
              <a:ext cx="829558" cy="665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TextBox 37"/>
            <p:cNvSpPr txBox="1"/>
            <p:nvPr/>
          </p:nvSpPr>
          <p:spPr>
            <a:xfrm>
              <a:off x="5722070" y="2740268"/>
              <a:ext cx="2109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b="1" dirty="0" smtClean="0">
                  <a:solidFill>
                    <a:srgbClr val="0072BC"/>
                  </a:solidFill>
                </a:rPr>
                <a:t>ГИА-9</a:t>
              </a:r>
              <a:endParaRPr lang="ru-RU" sz="6000" b="1" dirty="0">
                <a:solidFill>
                  <a:srgbClr val="0072BC"/>
                </a:solidFill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6086985" y="2400884"/>
            <a:ext cx="3244118" cy="1015663"/>
            <a:chOff x="4977354" y="2740268"/>
            <a:chExt cx="3244118" cy="1015663"/>
          </a:xfrm>
        </p:grpSpPr>
        <p:pic>
          <p:nvPicPr>
            <p:cNvPr id="50" name="Picture 14" descr="Картинки по запросу гиа-9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5146"/>
            <a:stretch/>
          </p:blipFill>
          <p:spPr bwMode="auto">
            <a:xfrm>
              <a:off x="4977354" y="2911000"/>
              <a:ext cx="829558" cy="665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TextBox 50"/>
            <p:cNvSpPr txBox="1"/>
            <p:nvPr/>
          </p:nvSpPr>
          <p:spPr>
            <a:xfrm>
              <a:off x="5722070" y="2740268"/>
              <a:ext cx="2499402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b="1" dirty="0" smtClean="0">
                  <a:solidFill>
                    <a:srgbClr val="0072BC"/>
                  </a:solidFill>
                </a:rPr>
                <a:t>ГИА-11</a:t>
              </a:r>
              <a:endParaRPr lang="ru-RU" sz="6000" b="1" dirty="0">
                <a:solidFill>
                  <a:srgbClr val="0072BC"/>
                </a:solidFill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410010" y="3460131"/>
            <a:ext cx="4012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303030"/>
                </a:solidFill>
              </a:rPr>
              <a:t>8(918)069-65-86</a:t>
            </a:r>
            <a:endParaRPr lang="ru-RU" sz="4400" dirty="0">
              <a:solidFill>
                <a:srgbClr val="30303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02726" y="3459377"/>
            <a:ext cx="4012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303030"/>
                </a:solidFill>
              </a:rPr>
              <a:t>8(918)189-99-02</a:t>
            </a:r>
            <a:endParaRPr lang="ru-RU" sz="4400" dirty="0">
              <a:solidFill>
                <a:srgbClr val="30303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05420" y="4978758"/>
            <a:ext cx="2135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Segoe UI Semilight" panose="020B0402040204020203" pitchFamily="34" charset="0"/>
                <a:ea typeface="Dotum" panose="020B0600000101010101" pitchFamily="34" charset="-127"/>
                <a:cs typeface="Segoe UI Semilight" panose="020B0402040204020203" pitchFamily="34" charset="0"/>
              </a:rPr>
              <a:t>Телефон доверия ГИА</a:t>
            </a:r>
            <a:endParaRPr lang="ru-RU" sz="3200" b="1" dirty="0">
              <a:solidFill>
                <a:schemeClr val="bg2">
                  <a:lumMod val="25000"/>
                </a:schemeClr>
              </a:solidFill>
              <a:latin typeface="Segoe UI Semilight" panose="020B0402040204020203" pitchFamily="34" charset="0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044256" y="5058362"/>
            <a:ext cx="27768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О фактах нарушения</a:t>
            </a:r>
            <a:b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порядка при организации и проведении ГИА</a:t>
            </a:r>
          </a:p>
          <a:p>
            <a:pPr algn="ctr"/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в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Краснодарском крае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46680" y="5378868"/>
            <a:ext cx="4012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303030"/>
                </a:solidFill>
              </a:rPr>
              <a:t>8(918)085-63-68</a:t>
            </a:r>
            <a:endParaRPr lang="ru-RU" sz="4400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25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37</Words>
  <Application>Microsoft Office PowerPoint</Application>
  <PresentationFormat>Лист A4 (210x297 мм)</PresentationFormat>
  <Paragraphs>17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Dotum</vt:lpstr>
      <vt:lpstr>Segoe Print</vt:lpstr>
      <vt:lpstr>Segoe UI Semilight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K204</dc:creator>
  <cp:lastModifiedBy>USER</cp:lastModifiedBy>
  <cp:revision>4</cp:revision>
  <dcterms:created xsi:type="dcterms:W3CDTF">2019-10-09T14:24:54Z</dcterms:created>
  <dcterms:modified xsi:type="dcterms:W3CDTF">2023-04-04T06:03:09Z</dcterms:modified>
</cp:coreProperties>
</file>