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81" r:id="rId5"/>
    <p:sldId id="258" r:id="rId6"/>
    <p:sldId id="274" r:id="rId7"/>
    <p:sldId id="259" r:id="rId8"/>
    <p:sldId id="260" r:id="rId9"/>
    <p:sldId id="261" r:id="rId10"/>
    <p:sldId id="275" r:id="rId11"/>
    <p:sldId id="263" r:id="rId12"/>
    <p:sldId id="271" r:id="rId13"/>
    <p:sldId id="276" r:id="rId14"/>
    <p:sldId id="277" r:id="rId15"/>
    <p:sldId id="278" r:id="rId16"/>
    <p:sldId id="280" r:id="rId17"/>
    <p:sldId id="279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3333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056784" cy="16561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«Лето, </a:t>
            </a:r>
            <a:r>
              <a:rPr lang="ru-RU" sz="36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каникулы</a:t>
            </a: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</a:t>
            </a:r>
            <a:r>
              <a:rPr lang="ru-RU" sz="3600" dirty="0" smtClean="0">
                <a:solidFill>
                  <a:srgbClr val="3333FF"/>
                </a:solidFill>
                <a:latin typeface="Georgia" panose="02040502050405020303" pitchFamily="18" charset="0"/>
              </a:rPr>
              <a:t>чудесная</a:t>
            </a: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пора</a:t>
            </a:r>
            <a:r>
              <a:rPr lang="ru-RU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429000"/>
            <a:ext cx="4608512" cy="2952328"/>
          </a:xfrm>
        </p:spPr>
        <p:txBody>
          <a:bodyPr>
            <a:normAutofit/>
          </a:bodyPr>
          <a:lstStyle/>
          <a:p>
            <a:pPr algn="l"/>
            <a:endParaRPr lang="ru-RU" sz="2000" b="1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МБОУ СОШ №14 предлагает  учащимся нашей  школы   на  летних каникулах  </a:t>
            </a:r>
            <a:endParaRPr lang="ru-RU" sz="20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l"/>
            <a:endParaRPr lang="ru-RU" sz="2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464"/>
            <a:ext cx="1656184" cy="13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41849"/>
            <a:ext cx="3384376" cy="361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9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Для трудоустройства необходимо  собрать  пакет  документов: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6510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Копию и  оригинал  паспорта;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Копию  свидетельства  о  рождении;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Копию  паспортов  родителей;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Медицинскую  справку  (формы У-76 );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Копия счета  банковской  карты (  оформленной  на  ребенка)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Трудовая  книжка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Копия  ИНН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Копия  СНИЛС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Справка о  категории (многодетные, малообеспеченные, состоящие  на  различных видах учета, дети – инвалиды и т.д.)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Заявление о  приеме  на  работу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Все  документы  предоставляются в  3х  экземплярах 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3933056"/>
            <a:ext cx="2386608" cy="2193107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Летняя  трудовая  практика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8291264" cy="485740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 летней  трудовой  практике  будут задействованы   учащиеся  5-11 класс  на  протяжении 10 дней  с  8.00-10.00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Июль  - 5,6,7,8 классы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Август – 9,10,11 классы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Ребята  будут  работать  на  пришкольном  участке,  помогать классным  руководителям  готовить  учебные кабинеты  к  новому  учебному  году. </a:t>
            </a: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916833"/>
            <a:ext cx="3898776" cy="864096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0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FF"/>
                </a:solidFill>
              </a:rPr>
              <a:t>В августе в  школе  будут  работать профильные площадки ( без  питания) с 9.00-12.00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ЮИД – 20 человек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ДЮП – 20 человек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ЭКОЛЯТА – 20 человек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ЮНАРМИЯ – 15 человек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88971"/>
            <a:ext cx="3466728" cy="3832316"/>
          </a:xfrm>
        </p:spPr>
      </p:pic>
    </p:spTree>
    <p:extLst>
      <p:ext uri="{BB962C8B-B14F-4D97-AF65-F5344CB8AC3E}">
        <p14:creationId xmlns:p14="http://schemas.microsoft.com/office/powerpoint/2010/main" val="1472734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95" y="-1941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  всем  интересующим  вопросам  обращаться:</a:t>
            </a:r>
            <a:endParaRPr lang="ru-RU" b="1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Директор  МБОУ СОШ №14  Семенычева  Ольга  Витальевна 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тел. 8(8617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) 276-551 </a:t>
            </a:r>
          </a:p>
          <a:p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Заместитель директора по ВР 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Деревенец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 Елена 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Викторовна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тел. </a:t>
            </a:r>
            <a:r>
              <a:rPr lang="ru-RU" dirty="0">
                <a:solidFill>
                  <a:srgbClr val="7030A0"/>
                </a:solidFill>
                <a:latin typeface="Georgia" panose="02040502050405020303" pitchFamily="18" charset="0"/>
              </a:rPr>
              <a:t>8(918) 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23-10-586</a:t>
            </a:r>
          </a:p>
          <a:p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Начальник ЛДП  Седова  Светлана  Геннадиевна  тел. 8918-343-33-29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Начальник  ЛТО </a:t>
            </a:r>
            <a:r>
              <a:rPr lang="ru-RU" dirty="0" err="1" smtClean="0">
                <a:solidFill>
                  <a:srgbClr val="7030A0"/>
                </a:solidFill>
                <a:latin typeface="Georgia" panose="02040502050405020303" pitchFamily="18" charset="0"/>
              </a:rPr>
              <a:t>Носкова</a:t>
            </a:r>
            <a:r>
              <a:rPr lang="ru-RU" dirty="0" smtClean="0">
                <a:solidFill>
                  <a:srgbClr val="7030A0"/>
                </a:solidFill>
                <a:latin typeface="Georgia" panose="02040502050405020303" pitchFamily="18" charset="0"/>
              </a:rPr>
              <a:t>  Галина  Ивановна тел 8(988)343-40-33 </a:t>
            </a:r>
          </a:p>
          <a:p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Начальник  ремонтной  бригады Овчарова  Анна 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Л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еонидовна 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-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тел. 8(960)47-27-747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2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Так же родители могут  устроить  своего  ребенка в </a:t>
            </a:r>
            <a:r>
              <a:rPr lang="ru-RU" b="1" dirty="0">
                <a:solidFill>
                  <a:srgbClr val="3333FF"/>
                </a:solidFill>
              </a:rPr>
              <a:t>ДСОЛКД "Глобус"</a:t>
            </a:r>
            <a:br>
              <a:rPr lang="ru-RU" b="1" dirty="0">
                <a:solidFill>
                  <a:srgbClr val="3333FF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665984" cy="27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7370"/>
            <a:ext cx="36004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12166"/>
            <a:ext cx="3521968" cy="2641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076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 о  лагере  «ГЛОБУС» </a:t>
            </a:r>
            <a:r>
              <a:rPr lang="ru-RU" b="1" dirty="0">
                <a:solidFill>
                  <a:srgbClr val="3333FF"/>
                </a:solidFill>
              </a:rPr>
              <a:t/>
            </a:r>
            <a:br>
              <a:rPr lang="ru-RU" b="1" dirty="0">
                <a:solidFill>
                  <a:srgbClr val="3333FF"/>
                </a:solidFill>
              </a:rPr>
            </a:br>
            <a:endParaRPr lang="ru-RU" sz="2200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fontScale="70000" lnSpcReduction="20000"/>
          </a:bodyPr>
          <a:lstStyle/>
          <a:p>
            <a:pPr marL="1371600" lvl="3" indent="0">
              <a:buNone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rgbClr val="3366CC"/>
                </a:solidFill>
                <a:latin typeface="Georgia" panose="02040502050405020303" pitchFamily="18" charset="0"/>
              </a:rPr>
              <a:t>Детский санаторно-оздоровительный лагерь «Глобус» находится в п. Южная </a:t>
            </a:r>
            <a:r>
              <a:rPr lang="ru-RU" sz="3100" dirty="0" err="1">
                <a:solidFill>
                  <a:srgbClr val="3366CC"/>
                </a:solidFill>
                <a:latin typeface="Georgia" panose="02040502050405020303" pitchFamily="18" charset="0"/>
              </a:rPr>
              <a:t>Озереевка</a:t>
            </a:r>
            <a:r>
              <a:rPr lang="ru-RU" sz="3100" dirty="0">
                <a:solidFill>
                  <a:srgbClr val="3366CC"/>
                </a:solidFill>
                <a:latin typeface="Georgia" panose="02040502050405020303" pitchFamily="18" charset="0"/>
              </a:rPr>
              <a:t> на побережье Черного моря, в живописных окрестностях с. Абрау-Дюрсо и входит в территорию г. Новороссийска. Лагерь расположен в экологически чистом районе, в пологой горной долине с удобным рельефом и типичной южной растительностью. Средиземноморский климат с умеренной влажностью и минимальным количеством осадков в летний сезон способствует прекрасному отдыху. Солнечных дней в году: 230. Территория лагеря озеленена цветами и различными видами южных растений.</a:t>
            </a:r>
            <a:br>
              <a:rPr lang="ru-RU" sz="3100" dirty="0">
                <a:solidFill>
                  <a:srgbClr val="3366CC"/>
                </a:solidFill>
                <a:latin typeface="Georgia" panose="02040502050405020303" pitchFamily="18" charset="0"/>
              </a:rPr>
            </a:br>
            <a:r>
              <a:rPr lang="ru-RU" sz="3100" dirty="0">
                <a:solidFill>
                  <a:srgbClr val="3366CC"/>
                </a:solidFill>
                <a:latin typeface="Georgia" panose="02040502050405020303" pitchFamily="18" charset="0"/>
              </a:rPr>
              <a:t>Одновременно в лагере могут отдыхать более 450 человек, возраст детей от 7 до 17 лет, дети и подростки из Краснодарского края и других регионов России, принадлежащие к различным социальным категориям.</a:t>
            </a:r>
            <a:br>
              <a:rPr lang="ru-RU" sz="3100" dirty="0">
                <a:solidFill>
                  <a:srgbClr val="3366CC"/>
                </a:solidFill>
                <a:latin typeface="Georgia" panose="02040502050405020303" pitchFamily="18" charset="0"/>
              </a:rPr>
            </a:br>
            <a:r>
              <a:rPr lang="ru-RU" sz="3100" dirty="0"/>
              <a:t> </a:t>
            </a:r>
            <a:r>
              <a:rPr lang="ru-RU" sz="3100" dirty="0">
                <a:solidFill>
                  <a:srgbClr val="C00000"/>
                </a:solidFill>
              </a:rPr>
              <a:t> </a:t>
            </a:r>
            <a:endParaRPr lang="ru-RU" sz="31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1419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Все  о  лагере  «ГЛОБУС» </a:t>
            </a:r>
            <a:r>
              <a:rPr lang="ru-RU" b="1" dirty="0">
                <a:solidFill>
                  <a:srgbClr val="3333FF"/>
                </a:solidFill>
              </a:rPr>
              <a:t/>
            </a:r>
            <a:br>
              <a:rPr lang="ru-RU" b="1" dirty="0">
                <a:solidFill>
                  <a:srgbClr val="3333FF"/>
                </a:solidFill>
              </a:rPr>
            </a:br>
            <a:endParaRPr lang="ru-RU" sz="2200" dirty="0">
              <a:solidFill>
                <a:srgbClr val="3333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 fontScale="85000" lnSpcReduction="20000"/>
          </a:bodyPr>
          <a:lstStyle/>
          <a:p>
            <a:pPr marL="1371600" lvl="3" indent="0">
              <a:buNone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00200"/>
            <a:ext cx="814724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>
                <a:solidFill>
                  <a:srgbClr val="3333FF"/>
                </a:solidFill>
              </a:rPr>
              <a:t>Стоимость оказываемых в ДСОЛКД «Глобус» услуг, которые входят в стоимость путевки:</a:t>
            </a:r>
            <a:endParaRPr lang="ru-RU" dirty="0">
              <a:solidFill>
                <a:srgbClr val="3333FF"/>
              </a:solidFill>
            </a:endParaRPr>
          </a:p>
          <a:p>
            <a:r>
              <a:rPr lang="ru-RU" dirty="0">
                <a:solidFill>
                  <a:srgbClr val="3333FF"/>
                </a:solidFill>
              </a:rPr>
              <a:t>          - путевка по курсу «Оздоровление» с длительностью пребывания 21 </a:t>
            </a:r>
            <a:r>
              <a:rPr lang="ru-RU" dirty="0" smtClean="0">
                <a:solidFill>
                  <a:srgbClr val="3333FF"/>
                </a:solidFill>
              </a:rPr>
              <a:t>день</a:t>
            </a:r>
            <a:r>
              <a:rPr lang="ru-RU" dirty="0">
                <a:solidFill>
                  <a:srgbClr val="3333FF"/>
                </a:solidFill>
              </a:rPr>
              <a:t>.</a:t>
            </a:r>
            <a:endParaRPr lang="ru-RU" dirty="0">
              <a:solidFill>
                <a:srgbClr val="3333FF"/>
              </a:solidFill>
            </a:endParaRPr>
          </a:p>
          <a:p>
            <a:r>
              <a:rPr lang="ru-RU" dirty="0">
                <a:solidFill>
                  <a:srgbClr val="3333FF"/>
                </a:solidFill>
              </a:rPr>
              <a:t> - проживание в 2-х – 6-ти местных номерах;</a:t>
            </a:r>
          </a:p>
          <a:p>
            <a:r>
              <a:rPr lang="ru-RU" dirty="0">
                <a:solidFill>
                  <a:srgbClr val="3333FF"/>
                </a:solidFill>
              </a:rPr>
              <a:t>  - 5-ти разовое питание;</a:t>
            </a:r>
          </a:p>
          <a:p>
            <a:r>
              <a:rPr lang="ru-RU" dirty="0">
                <a:solidFill>
                  <a:srgbClr val="3333FF"/>
                </a:solidFill>
              </a:rPr>
              <a:t>- </a:t>
            </a:r>
            <a:r>
              <a:rPr lang="ru-RU" dirty="0" err="1">
                <a:solidFill>
                  <a:srgbClr val="3333FF"/>
                </a:solidFill>
              </a:rPr>
              <a:t>анимационно</a:t>
            </a:r>
            <a:r>
              <a:rPr lang="ru-RU" dirty="0">
                <a:solidFill>
                  <a:srgbClr val="3333FF"/>
                </a:solidFill>
              </a:rPr>
              <a:t>-развлекательная программа (конкурсы, дискотеки, библиотека, игровые и спортивные мероприятия, посещение пляжа).</a:t>
            </a:r>
          </a:p>
          <a:p>
            <a:r>
              <a:rPr lang="ru-RU" dirty="0">
                <a:solidFill>
                  <a:srgbClr val="3333FF"/>
                </a:solidFill>
              </a:rPr>
              <a:t>  - трехкратный медицинский осмотр отдыхающего при поступлении, в середине смены и при отъезде (измерение роста, взвешивание, динамометрия, осмотр на педикулез, на кожные заболевания);</a:t>
            </a:r>
          </a:p>
          <a:p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347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Если  вас заинтересовала   данная  информация, по  вопросам  приобретения  путевки  вы  можете  обратиться   по  телефонам:  </a:t>
            </a:r>
            <a:endParaRPr lang="ru-RU" sz="32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2348880"/>
            <a:ext cx="8147248" cy="37772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Директор  МБОУ СОШ №14  Семенычева  Ольга  Витальевна  тел. 8(8617) 276-551 </a:t>
            </a:r>
          </a:p>
          <a:p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Заместитель директора по </a:t>
            </a: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ВР    </a:t>
            </a: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Деревенец  Елена  Викторовна тел. 8(918) 23-10-586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9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Сделайте  правильный  выбор.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Организуйте  отдых  ваших  детей  с  пользой  для  их  здоровья.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171">
            <a:off x="4279323" y="2870129"/>
            <a:ext cx="4542656" cy="28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5" name="Picture 3" descr="C:\Users\user\Downloads\picture_628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535">
            <a:off x="679518" y="3748984"/>
            <a:ext cx="3711234" cy="2485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4581128"/>
            <a:ext cx="2660104" cy="15450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8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/>
            </a:r>
            <a:br>
              <a:rPr lang="ru-RU" dirty="0" smtClean="0"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Лагерь дневного  пребывания(с  питанием))</a:t>
            </a:r>
            <a:b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«Город детства» </a:t>
            </a:r>
            <a:br>
              <a:rPr lang="ru-RU" sz="2200" b="1" dirty="0" smtClean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 </a:t>
            </a:r>
            <a:r>
              <a:rPr lang="ru-RU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поток </a:t>
            </a: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 1 июня – 22 июня 2021 года  </a:t>
            </a: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/>
            </a:r>
            <a:b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график  работы: </a:t>
            </a:r>
            <a:b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понедельник- пятница – 8.30- 15.30</a:t>
            </a:r>
            <a:b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</a:br>
            <a:r>
              <a:rPr lang="ru-RU" sz="22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выходной: суббота, воскресенье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4464"/>
            <a:ext cx="1656184" cy="1350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7056784" cy="419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54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 ЛДП планируется:</a:t>
            </a:r>
            <a:endParaRPr lang="ru-RU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-экскурсии по  окрестностям  поселка;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посещение кинотеатра;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посещение веревочного  городка;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развлекательные мероприятия  при  ДК 40 Лет  Октября;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принятие  морских и  воздушных  процедур;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- </a:t>
            </a:r>
            <a:r>
              <a:rPr lang="ru-RU" dirty="0">
                <a:solidFill>
                  <a:srgbClr val="3333FF"/>
                </a:solidFill>
                <a:latin typeface="Georgia" panose="02040502050405020303" pitchFamily="18" charset="0"/>
              </a:rPr>
              <a:t>к</a:t>
            </a: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ультурные мероприятия и т.д. </a:t>
            </a:r>
          </a:p>
          <a:p>
            <a:pPr marL="0" indent="0">
              <a:buNone/>
            </a:pPr>
            <a:endParaRPr lang="ru-RU" dirty="0">
              <a:solidFill>
                <a:srgbClr val="3333FF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3333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487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 </a:t>
            </a: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лагеря принимаются дети</a:t>
            </a:r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:</a:t>
            </a:r>
            <a:endParaRPr lang="ru-RU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  счет  краевых средств :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3333FF"/>
                </a:solidFill>
                <a:latin typeface="Georgia" panose="02040502050405020303" pitchFamily="18" charset="0"/>
              </a:rPr>
              <a:t>Дети из многодетных и  малообеспеченных  семей ( при  предоставлении справок с  УСЗН) </a:t>
            </a:r>
          </a:p>
          <a:p>
            <a:pPr marL="0" indent="0">
              <a:buNone/>
            </a:pPr>
            <a:r>
              <a:rPr lang="ru-RU" dirty="0">
                <a:solidFill>
                  <a:srgbClr val="3333FF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rgbClr val="3333FF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  счет  родительских  средств: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C0066"/>
                </a:solidFill>
                <a:latin typeface="Georgia" panose="02040502050405020303" pitchFamily="18" charset="0"/>
              </a:rPr>
              <a:t> -</a:t>
            </a:r>
            <a:r>
              <a:rPr lang="ru-RU" sz="2800" dirty="0" smtClean="0">
                <a:solidFill>
                  <a:srgbClr val="CC0066"/>
                </a:solidFill>
                <a:latin typeface="Georgia" panose="02040502050405020303" pitchFamily="18" charset="0"/>
              </a:rPr>
              <a:t> дети  с  7-10 лет  2217.15 рублей ( из  расчета  147.81 рублей   в  день)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Georgia" panose="02040502050405020303" pitchFamily="18" charset="0"/>
              </a:rPr>
              <a:t>- дети с  11-17 лет  2623.35 рублей ( из расчета  174.89 рублей  в  день)  </a:t>
            </a:r>
            <a:endParaRPr lang="ru-RU" dirty="0" smtClean="0">
              <a:solidFill>
                <a:srgbClr val="7030A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3333FF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3333FF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3333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87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Лагерь  труда  и  отдыха «Пчелка» </a:t>
            </a:r>
            <a:endParaRPr lang="ru-RU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1 </a:t>
            </a:r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поток – 20 человек</a:t>
            </a:r>
            <a:endParaRPr lang="ru-RU" sz="28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с 1 июня – 22 июня </a:t>
            </a:r>
            <a:r>
              <a:rPr lang="ru-RU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2021 </a:t>
            </a:r>
            <a:r>
              <a:rPr lang="ru-RU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года</a:t>
            </a:r>
            <a:endParaRPr lang="ru-RU" sz="28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 лагере  труда  и  отдыха  ребята   будут  не  только  работать  на  пришкольном  участке, но  и  также  отдыхать  и  принимать  участие  во всех  развлекательных   мероприятиях.</a:t>
            </a:r>
            <a:endParaRPr lang="ru-RU" sz="28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ownloads\children-playing-outdoors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53858"/>
            <a:ext cx="5328591" cy="24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Для  оформления  в  ЛДП и  ЛТО необходим  пакет  документов:  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Заявление  законного представителя на  имя  начальника  лагеря.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3333FF"/>
                </a:solidFill>
              </a:rPr>
              <a:t>Копия  свидетельства  о  рождении ребенка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</a:rPr>
              <a:t>3. Копия  паспорта  законного  представителя.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</a:rPr>
              <a:t>4.Копия медицинского  полиса 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</a:rPr>
              <a:t>5. Страховка.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3333FF"/>
                </a:solidFill>
              </a:rPr>
              <a:t>6. Справка с  мед.  Учреждения  о  допуске   ребенка  в  лагерь.  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sz="28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8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Так же:</a:t>
            </a:r>
            <a:endParaRPr lang="ru-RU" sz="36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Муниципальная  профильная  смена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Georgia" panose="02040502050405020303" pitchFamily="18" charset="0"/>
              </a:rPr>
              <a:t>«Наше  время»  </a:t>
            </a: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Georgia" panose="02040502050405020303" pitchFamily="18" charset="0"/>
              </a:rPr>
              <a:t>Муниципальная  профильная  смена «Курс  на  успех»  </a:t>
            </a: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Тематические  площадки:  - ЮИД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ДЮП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ЭКОЛЯТА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ЮНАРМИЯ </a:t>
            </a: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В школе  планируются  следующие  мероприятия:</a:t>
            </a:r>
            <a:endParaRPr lang="ru-RU" sz="3600" b="1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однодневные и  образовательные  экскурсии</a:t>
            </a:r>
          </a:p>
          <a:p>
            <a:pPr>
              <a:buFontTx/>
              <a:buChar char="-"/>
            </a:pPr>
            <a:endParaRPr lang="ru-RU" sz="2400" dirty="0" smtClean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однодневные походы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 - событийный  туризм</a:t>
            </a:r>
          </a:p>
          <a:p>
            <a:pPr>
              <a:buFontTx/>
              <a:buChar char="-"/>
            </a:pPr>
            <a:r>
              <a:rPr lang="ru-RU" sz="2400" dirty="0">
                <a:solidFill>
                  <a:srgbClr val="0070C0"/>
                </a:solidFill>
                <a:latin typeface="Georgia" panose="02040502050405020303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ечерние спортивные площадки </a:t>
            </a: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85192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1589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680017-a783afde0a9130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Трудоустройство  в  школе: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651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- Ремонтная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бригада -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15 человек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(1.07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.-14.07.2021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года) </a:t>
            </a:r>
            <a:r>
              <a:rPr lang="ru-RU" sz="2400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категорийные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, через центр  занятости.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Трудоустройство  учащихся через  предпринимателей 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(школу</a:t>
            </a:r>
            <a:r>
              <a:rPr lang="ru-RU" sz="24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) – 5 человек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B050"/>
                </a:solidFill>
                <a:latin typeface="Georgia" panose="02040502050405020303" pitchFamily="18" charset="0"/>
              </a:rPr>
              <a:t>Принимаются   подростки с  14 – 17 лет, имеющие категорию ( многодетные, малообеспеченных, состоящих  на  различных  видах  учета, дети – инвалиды и т.д.)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Начальник трудовой  бригады: Овчарова  Анна  Леонидовна   тел. 8 960-472-77-47</a:t>
            </a:r>
          </a:p>
          <a:p>
            <a:pPr marL="0" indent="0">
              <a:buNone/>
            </a:pPr>
            <a:endParaRPr lang="ru-RU" sz="2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300192" y="3933056"/>
            <a:ext cx="2386608" cy="2193107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657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«Лето, каникулы – чудесная пора» </vt:lpstr>
      <vt:lpstr> Лагерь дневного  пребывания(с  питанием)) «Город детства»  1 поток  с 1 июня – 22 июня 2021 года   график  работы:  понедельник- пятница – 8.30- 15.30 выходной: суббота, воскресенье  </vt:lpstr>
      <vt:lpstr>В  ЛДП планируется:</vt:lpstr>
      <vt:lpstr>В  лагеря принимаются дети:</vt:lpstr>
      <vt:lpstr>Лагерь  труда  и  отдыха «Пчелка» </vt:lpstr>
      <vt:lpstr>Для  оформления  в  ЛДП и  ЛТО необходим  пакет  документов:  </vt:lpstr>
      <vt:lpstr>Так же:</vt:lpstr>
      <vt:lpstr>В школе  планируются  следующие  мероприятия:</vt:lpstr>
      <vt:lpstr>Трудоустройство  в  школе:</vt:lpstr>
      <vt:lpstr>Для трудоустройства необходимо  собрать  пакет  документов:</vt:lpstr>
      <vt:lpstr>Летняя  трудовая  практика </vt:lpstr>
      <vt:lpstr>В августе в  школе  будут  работать профильные площадки ( без  питания) с 9.00-12.00</vt:lpstr>
      <vt:lpstr>По  всем  интересующим  вопросам  обращаться:</vt:lpstr>
      <vt:lpstr>Так же родители могут  устроить  своего  ребенка в ДСОЛКД "Глобус"  </vt:lpstr>
      <vt:lpstr>Все  о  лагере  «ГЛОБУС»  </vt:lpstr>
      <vt:lpstr>Все  о  лагере  «ГЛОБУС»  </vt:lpstr>
      <vt:lpstr> Если  вас заинтересовала   данная  информация, по  вопросам  приобретения  путевки  вы  можете  обратиться   по  телефонам:  </vt:lpstr>
      <vt:lpstr>   Сделайте  правильный  выбор. Организуйте  отдых  ваших  детей  с  пользой  для  их  здоровья.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user</dc:creator>
  <cp:lastModifiedBy>User</cp:lastModifiedBy>
  <cp:revision>83</cp:revision>
  <dcterms:created xsi:type="dcterms:W3CDTF">2016-05-31T16:36:17Z</dcterms:created>
  <dcterms:modified xsi:type="dcterms:W3CDTF">2021-04-28T10:07:59Z</dcterms:modified>
</cp:coreProperties>
</file>